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9" clrMode="gray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8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23E71-C5C8-E04B-B633-A2C7F24D83E1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7ED94-477F-F941-8A08-1D17BA83F2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9A8F4-BCFD-B640-BFDF-A82DD392185A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C83D-784F-3345-9228-7904621C74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Australian Curriculum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Influencing Mungo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Geography is the investigation and understanding of the earth and its features and </a:t>
            </a:r>
            <a:r>
              <a:rPr lang="en-US" dirty="0" smtClean="0"/>
              <a:t>the distribution </a:t>
            </a:r>
            <a:r>
              <a:rPr lang="en-US" dirty="0"/>
              <a:t>of life on earth, including human life and its impacts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Geography </a:t>
            </a:r>
            <a:r>
              <a:rPr lang="en-US" dirty="0"/>
              <a:t>is the study of the </a:t>
            </a:r>
            <a:r>
              <a:rPr lang="en-US" dirty="0" smtClean="0"/>
              <a:t>many different </a:t>
            </a:r>
            <a:r>
              <a:rPr lang="en-US" dirty="0"/>
              <a:t>“places”, or environments, which make up our world</a:t>
            </a:r>
            <a:r>
              <a:rPr lang="en-US" dirty="0" smtClean="0"/>
              <a:t> </a:t>
            </a:r>
          </a:p>
          <a:p>
            <a:r>
              <a:rPr lang="en-US" dirty="0" smtClean="0"/>
              <a:t>Geography </a:t>
            </a:r>
            <a:r>
              <a:rPr lang="en-US" dirty="0"/>
              <a:t>is described as “the </a:t>
            </a:r>
            <a:r>
              <a:rPr lang="en-US" dirty="0" smtClean="0"/>
              <a:t>why of </a:t>
            </a:r>
            <a:r>
              <a:rPr lang="en-US" dirty="0"/>
              <a:t>where”.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In </a:t>
            </a:r>
            <a:r>
              <a:rPr lang="en-US" dirty="0"/>
              <a:t>the investigation of places geographers use three complementary perspectives.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The first perspective is </a:t>
            </a:r>
            <a:r>
              <a:rPr lang="en-US" b="1" dirty="0" smtClean="0"/>
              <a:t>place</a:t>
            </a:r>
            <a:r>
              <a:rPr lang="en-US" b="1" dirty="0"/>
              <a:t>-</a:t>
            </a:r>
            <a:r>
              <a:rPr lang="en-US" b="1" dirty="0" smtClean="0"/>
              <a:t>based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 </a:t>
            </a:r>
            <a:r>
              <a:rPr lang="en-US" dirty="0"/>
              <a:t>second perspective is </a:t>
            </a:r>
            <a:r>
              <a:rPr lang="en-US" b="1" dirty="0" smtClean="0"/>
              <a:t>spatial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The third perspective is </a:t>
            </a:r>
            <a:r>
              <a:rPr lang="en-US" b="1" dirty="0" smtClean="0"/>
              <a:t>environmental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The </a:t>
            </a:r>
            <a:r>
              <a:rPr lang="en-US" dirty="0"/>
              <a:t>Aboriginal and Torres Strait Islander histories and cultures priority encompasses </a:t>
            </a:r>
            <a:r>
              <a:rPr lang="en-US" dirty="0" smtClean="0"/>
              <a:t>the concepts </a:t>
            </a:r>
            <a:r>
              <a:rPr lang="en-US" dirty="0"/>
              <a:t>of Country and Place, People, Culture and Identity.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These </a:t>
            </a:r>
            <a:r>
              <a:rPr lang="en-US" dirty="0"/>
              <a:t>are interconnected </a:t>
            </a:r>
            <a:r>
              <a:rPr lang="en-US" dirty="0" smtClean="0"/>
              <a:t>and cannot </a:t>
            </a:r>
            <a:r>
              <a:rPr lang="en-US" dirty="0"/>
              <a:t>be separated as each relies on the other.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The </a:t>
            </a:r>
            <a:r>
              <a:rPr lang="en-US" dirty="0"/>
              <a:t>Aboriginal and Torres Strait Islander priority involves students actively </a:t>
            </a:r>
            <a:r>
              <a:rPr lang="en-US" dirty="0" smtClean="0"/>
              <a:t>engaging with </a:t>
            </a:r>
            <a:r>
              <a:rPr lang="en-US" dirty="0"/>
              <a:t>the world’s oldest continuous living cultures and the principles and virtues that are </a:t>
            </a:r>
            <a:r>
              <a:rPr lang="en-US" dirty="0" smtClean="0"/>
              <a:t>deeply embedded </a:t>
            </a:r>
            <a:r>
              <a:rPr lang="en-US" dirty="0"/>
              <a:t>within these communities.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These </a:t>
            </a:r>
            <a:r>
              <a:rPr lang="en-US" dirty="0"/>
              <a:t>principles include caring for Country, caring </a:t>
            </a:r>
            <a:r>
              <a:rPr lang="en-US" dirty="0" smtClean="0"/>
              <a:t>for each </a:t>
            </a:r>
            <a:r>
              <a:rPr lang="en-US" dirty="0"/>
              <a:t>other and respecting the systems embedded in the concepts of Country and Place, People</a:t>
            </a:r>
            <a:r>
              <a:rPr lang="en-US" dirty="0" smtClean="0"/>
              <a:t>, Culture </a:t>
            </a:r>
            <a:r>
              <a:rPr lang="en-US" dirty="0"/>
              <a:t>and Identity, including the links and lessons from the past.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Australia’s unique geography is the product of: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ancient </a:t>
            </a:r>
            <a:r>
              <a:rPr lang="en-US" dirty="0"/>
              <a:t>biophysical environments;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long </a:t>
            </a:r>
            <a:r>
              <a:rPr lang="en-US" dirty="0"/>
              <a:t>and continuous history of its Indigenous</a:t>
            </a:r>
            <a:r>
              <a:rPr lang="en-US" dirty="0" smtClean="0"/>
              <a:t> peoples</a:t>
            </a:r>
            <a:r>
              <a:rPr lang="en-US" dirty="0"/>
              <a:t>;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more recent influences of </a:t>
            </a:r>
            <a:r>
              <a:rPr lang="en-US" dirty="0" smtClean="0"/>
              <a:t>diverse settler </a:t>
            </a:r>
            <a:r>
              <a:rPr lang="en-US" dirty="0"/>
              <a:t>and migrant cultures;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and </a:t>
            </a:r>
          </a:p>
          <a:p>
            <a:r>
              <a:rPr lang="en-US" dirty="0" smtClean="0"/>
              <a:t>the </a:t>
            </a:r>
            <a:r>
              <a:rPr lang="en-US" dirty="0"/>
              <a:t>equally diverse ways that Aboriginal and Torres </a:t>
            </a:r>
            <a:r>
              <a:rPr lang="en-US" dirty="0" smtClean="0"/>
              <a:t>Strait Islander </a:t>
            </a:r>
            <a:r>
              <a:rPr lang="en-US" dirty="0"/>
              <a:t>communities have adapted to, or sought to negotiate their position in a changing world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Thinking </a:t>
            </a:r>
            <a:r>
              <a:rPr lang="en-US" dirty="0"/>
              <a:t>skills are embedded in a range of skills taught in science, </a:t>
            </a:r>
            <a:r>
              <a:rPr lang="en-US" dirty="0" smtClean="0"/>
              <a:t>including:</a:t>
            </a:r>
          </a:p>
          <a:p>
            <a:r>
              <a:rPr lang="en-US" dirty="0"/>
              <a:t>the ability to pose questions, make predictions, speculate, solve problems</a:t>
            </a:r>
          </a:p>
          <a:p>
            <a:r>
              <a:rPr lang="en-US" dirty="0"/>
              <a:t>through investigation, make evidence-based decisions, </a:t>
            </a:r>
            <a:r>
              <a:rPr lang="en-US" dirty="0" err="1"/>
              <a:t>analyse</a:t>
            </a:r>
            <a:r>
              <a:rPr lang="en-US" dirty="0"/>
              <a:t> and evaluate</a:t>
            </a:r>
          </a:p>
          <a:p>
            <a:r>
              <a:rPr lang="en-US" dirty="0"/>
              <a:t>evidence from their own and others’ work and </a:t>
            </a:r>
            <a:r>
              <a:rPr lang="en-US" dirty="0" err="1"/>
              <a:t>summarise</a:t>
            </a:r>
            <a:r>
              <a:rPr lang="en-US" dirty="0"/>
              <a:t> information.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Creativity enables the development of ideas that are new to the individual</a:t>
            </a:r>
            <a:r>
              <a:rPr lang="en-US" dirty="0" smtClean="0"/>
              <a:t>, and </a:t>
            </a:r>
            <a:r>
              <a:rPr lang="en-US" dirty="0"/>
              <a:t>this is intrinsic to the development of scientific understanding.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Students will </a:t>
            </a:r>
            <a:r>
              <a:rPr lang="en-US" dirty="0"/>
              <a:t>be taught skills that will enable them to develop creative questions, </a:t>
            </a:r>
            <a:r>
              <a:rPr lang="en-US" dirty="0" smtClean="0"/>
              <a:t>to speculate</a:t>
            </a:r>
            <a:r>
              <a:rPr lang="en-US" dirty="0"/>
              <a:t>, to think in new ways about observations of the world around them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And</a:t>
            </a:r>
          </a:p>
          <a:p>
            <a:r>
              <a:rPr lang="en-US" dirty="0" smtClean="0"/>
              <a:t>to </a:t>
            </a:r>
            <a:r>
              <a:rPr lang="en-US" dirty="0"/>
              <a:t>suggest novel solutions to science-based problems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History is the study of the past.</a:t>
            </a:r>
            <a:r>
              <a:rPr lang="en-US" dirty="0" smtClean="0"/>
              <a:t> </a:t>
            </a:r>
          </a:p>
          <a:p>
            <a:r>
              <a:rPr lang="en-US" dirty="0" smtClean="0"/>
              <a:t>It </a:t>
            </a:r>
            <a:r>
              <a:rPr lang="en-US" dirty="0"/>
              <a:t>provides knowledge, understanding and appreciation of previous events, people, practices and ideas.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It </a:t>
            </a:r>
            <a:r>
              <a:rPr lang="en-US" dirty="0"/>
              <a:t>orders them, renders them intelligible and discerns patterns of continuity and change.</a:t>
            </a:r>
            <a:r>
              <a:rPr lang="en-US" dirty="0" smtClean="0"/>
              <a:t> </a:t>
            </a:r>
          </a:p>
          <a:p>
            <a:r>
              <a:rPr lang="en-US" dirty="0" smtClean="0"/>
              <a:t>It </a:t>
            </a:r>
            <a:r>
              <a:rPr lang="en-US" dirty="0"/>
              <a:t>provides the means whereby individual and collective identities are formed and sustained.</a:t>
            </a:r>
            <a:r>
              <a:rPr lang="en-US" dirty="0" smtClean="0"/>
              <a:t> </a:t>
            </a:r>
          </a:p>
          <a:p>
            <a:r>
              <a:rPr lang="en-US" dirty="0" smtClean="0"/>
              <a:t>It </a:t>
            </a:r>
            <a:r>
              <a:rPr lang="en-US" dirty="0"/>
              <a:t>enriches the present and illuminates the future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stretches from the distant past to the present, and provides a deeper understanding of present-day events as well as the enduring significance of earlier ones.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History </a:t>
            </a:r>
            <a:r>
              <a:rPr lang="en-US" dirty="0"/>
              <a:t>introduces us to a variety of human experience, enables us to see the world through the eyes of others, and enriches our appreciation of the nature of change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515</Words>
  <Application>Microsoft Macintosh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Australian Curriculum</vt:lpstr>
      <vt:lpstr>Geography</vt:lpstr>
      <vt:lpstr>Geography</vt:lpstr>
      <vt:lpstr>Geography</vt:lpstr>
      <vt:lpstr>Australia’s unique geography is the product of:</vt:lpstr>
      <vt:lpstr>Science</vt:lpstr>
      <vt:lpstr>Science</vt:lpstr>
      <vt:lpstr>History</vt:lpstr>
      <vt:lpstr>History</vt:lpstr>
    </vt:vector>
  </TitlesOfParts>
  <Company>DEECD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Curriculum</dc:title>
  <dc:creator>DE&amp;T user</dc:creator>
  <cp:lastModifiedBy>DE&amp;T user</cp:lastModifiedBy>
  <cp:revision>3</cp:revision>
  <cp:lastPrinted>2013-09-05T04:42:14Z</cp:lastPrinted>
  <dcterms:created xsi:type="dcterms:W3CDTF">2013-09-05T04:41:18Z</dcterms:created>
  <dcterms:modified xsi:type="dcterms:W3CDTF">2013-09-05T04:42:34Z</dcterms:modified>
</cp:coreProperties>
</file>